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814-CD28-26B3-940D-4AB3D115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46D55-26AC-4B9F-AD86-682ED4CCD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718D-F895-4F8C-E72E-1C9E6C76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2203-F9A5-5383-1885-B934D1FB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ACF9-B61C-CF6E-BA05-3DFDB62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1BA-2E3E-49B2-F0D3-CD507CD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058-4D6E-F3DC-68A2-8E5C1D09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7A72-0B45-6EC7-3452-32057852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41E4-8440-27EB-2391-5DFDC062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2BA1-3AC7-8C85-9B0D-1785D3D2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A82E0-EB2E-D61D-C2EB-DAE09AD4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47B6-F711-C922-208B-068CBC297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14-107B-EEEC-6E4D-3AED6F4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9A89-8F83-B8A4-C558-25F5C41D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DE2D-84DD-7A07-35C4-D2809ADF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1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79C-A2B2-6714-0286-58A22D85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BF10-2658-94B2-27C6-D272D0F8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6A90-976F-6ECE-9621-8A8C83D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EBF-7E15-920A-9EDE-1EDF315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9AE5-D2EF-98AD-426C-6DFEA7C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74C6-4102-048F-E41E-47F0FEA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A3A-1E5B-78AE-6EE5-CAA34E63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A421-1AA6-67D4-02C3-91227C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A0AC-01DB-AF73-8F72-C16BD085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15ED-812A-C8C2-89ED-FA8FA696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DC7-0EF7-F65A-711C-B6AC40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3E5F-5991-C3C0-295E-D7377EF78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CACEA-39BE-CA63-2FD0-2D6E697E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A06-BE5C-8EEA-9F1C-FA582E3D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2F487-5A4E-EE86-9E59-BD49A019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8B91-11A7-95C7-0164-ACBCE70A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7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132-8300-282C-346E-C8D535A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B16-AD8E-A638-4C14-56FC8A76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F1F2-10D3-49D4-DE2A-600EFA0E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5956-DDA5-A2A6-30E2-6E2E69348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B5AA-4A42-7545-2D53-F04A3B42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108D9-4CF8-F8F2-DCAD-4B0F0591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295B-BC58-0FFF-4D1B-49A70D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B9DDB-570A-ECFF-01FB-4727133E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90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81F-C7D7-7929-28AE-BCFF9AD5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0CB83-BB2A-3D2B-26E2-490501E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DEF8A-9907-9495-B4A1-098B084F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D3324-93F9-A1FE-FCAD-921A216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3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C97B-237E-9816-0452-53B8464F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F0FC-DE5C-0021-A302-070067F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4A8-12C7-8DB4-C3CF-D1906F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B6E5-D0A1-EC68-4E37-EC56DBF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8571-C264-C46F-4A8E-93643AAE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4A80-FCBA-2100-ADF0-D23239C13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8FE82-52A0-9CAB-2444-612AE537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820-720D-47DC-DB6B-89E6EDD8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C47B-56F3-97BC-5498-E631377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2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CAD0-39D3-72B0-6576-808692A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5D54E-5617-57A5-AB24-4DFA759F8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67CB-B8E2-321D-3AFF-A11EEF930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69DE-D524-7CFE-1197-16ACD29F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4A6D-27F1-A7F9-06CA-1BC88A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1596-E00B-D551-9862-B97625C8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23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834B2-80BD-6B50-E67D-A01FF6B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19C4-266C-C4F0-2CE4-52EE31D8A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7E7D-8621-C041-F0C3-77EC1208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93DB-8864-4D56-8F61-0996B8585B99}" type="datetimeFigureOut">
              <a:rPr lang="en-AU" smtClean="0"/>
              <a:t>27/11/2025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E3CF-7F44-45D9-5713-6FD1256B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C27-C08F-CB5C-AAE1-73A32EF4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DA8BA-7088-3845-3B3D-1A2A924C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883-4562-CDFC-038A-254EAD1D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263A2-E1EF-C8A1-6199-049DA4FD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Raj</dc:creator>
  <cp:lastModifiedBy>Praveen Raj</cp:lastModifiedBy>
  <cp:revision>1</cp:revision>
  <dcterms:created xsi:type="dcterms:W3CDTF">2025-11-28T01:29:46Z</dcterms:created>
  <dcterms:modified xsi:type="dcterms:W3CDTF">2025-11-28T01:30:11Z</dcterms:modified>
</cp:coreProperties>
</file>